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5" r:id="rId4"/>
    <p:sldId id="1147" r:id="rId5"/>
    <p:sldId id="1148" r:id="rId6"/>
    <p:sldId id="114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281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介绍了美国斯坦福大学发明了能够做家务的机器人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但同时也指出机器人尚不完美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其正确运行需要人们的指导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机器人的发展任重而道远。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9" y="1313113"/>
            <a:ext cx="10651072" cy="146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troubled by housework, such as folding your clothes or taking out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垃圾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robot is here to 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Recently, scientists at Stanford University in the US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robot called Mobile Aloha, and it became popular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946448"/>
            <a:ext cx="2714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rubbish/trash/litter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38010" y="2492896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invented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8221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考查不可数名词。句意为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你是否为家务而烦恼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比如叠衣服或倒垃圾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垃圾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有多种表达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但均为不可数名词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rubbish/trash/litter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美国斯坦福大学的科学家发明了一个叫做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 Aloha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的机器人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可推断语境为一般过去时。故填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videos posted, we can see the robot preparing dishes by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from washing the carrots to cutting potatoes with 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also good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watering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 and washing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7614" y="845677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itself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67414" y="1376680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knife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056912" y="1887215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sweeping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448437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在发布的视频中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我们可以看到机器人正在自己准备菜肴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用刀切土豆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。根据提示词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推断此处应填单数。故填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它也擅长给植物浇水、扫地和洗衣服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。根据前句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good at watering plants”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“washing clothes”,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且本题与之并列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动词跟在介词后采用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5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 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 posted by researchers may disappoint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Aloha has some difficulty doing some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finish all the tasks on its 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39022" y="193541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another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716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考查限定词。句意为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研究者发布的另一个视频可能会让人失望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4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learns from humans before doing each kind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situation changes, it may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造成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 without a human “teaching”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break dishes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short, housework robots are far from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完美的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 still have a long way to 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3951" y="609655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Instead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92595" y="1197406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cause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39222" y="1713966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while/when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877314" y="2252067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perfect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269699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它在做某种家务前要向人们学习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。此处要注意和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”,instead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当情况发生变化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没有人的指导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它可能会造成问题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因此它可能在烹饪的时候打碎盘子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while/when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简言之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家务机器人还远不够完美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16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512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